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Oswald Medium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OswaldMedium-regular.fntdata"/><Relationship Id="rId8" Type="http://schemas.openxmlformats.org/officeDocument/2006/relationships/font" Target="fonts/Oswald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TEMPLATE-APRESENTACOES-URBBA2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66200" y="1083625"/>
            <a:ext cx="57570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47820"/>
                </a:solidFill>
                <a:latin typeface="Impact"/>
                <a:ea typeface="Impact"/>
                <a:cs typeface="Impact"/>
                <a:sym typeface="Impact"/>
              </a:rPr>
              <a:t>SESSÃO TEMÁTICA X</a:t>
            </a:r>
            <a:endParaRPr sz="1800">
              <a:solidFill>
                <a:srgbClr val="F4782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47820"/>
                </a:solidFill>
              </a:rPr>
              <a:t>Nome da sessão temática n</a:t>
            </a:r>
            <a:r>
              <a:rPr lang="pt-BR" sz="1800">
                <a:solidFill>
                  <a:srgbClr val="F47820"/>
                </a:solidFill>
              </a:rPr>
              <a:t>ome da sessão temática nome da sessão temática</a:t>
            </a:r>
            <a:endParaRPr sz="1800">
              <a:solidFill>
                <a:srgbClr val="F4782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266200" y="2195423"/>
            <a:ext cx="63009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FDD405"/>
                </a:solidFill>
                <a:latin typeface="Oswald Medium"/>
                <a:ea typeface="Oswald Medium"/>
                <a:cs typeface="Oswald Medium"/>
                <a:sym typeface="Oswald Medium"/>
              </a:rPr>
              <a:t>Nome do artigo nome do artigo: nome do artigo nome do artigo nome do artigo </a:t>
            </a:r>
            <a:endParaRPr sz="2500">
              <a:solidFill>
                <a:srgbClr val="FDD405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266200" y="3196250"/>
            <a:ext cx="61530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EAEAEA"/>
                </a:solidFill>
              </a:rPr>
              <a:t>Nomes d_s ator_s, nomes d_s autor_s, nomes d_es autor_s</a:t>
            </a:r>
            <a:br>
              <a:rPr lang="pt-BR" sz="1800">
                <a:solidFill>
                  <a:srgbClr val="FF9900"/>
                </a:solidFill>
                <a:latin typeface="Impact"/>
                <a:ea typeface="Impact"/>
                <a:cs typeface="Impact"/>
                <a:sym typeface="Impact"/>
              </a:rPr>
            </a:br>
            <a:endParaRPr sz="18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